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0bea2957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0bea2957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0bea2957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0bea2957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bea2957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0bea2957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0bea2957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0bea2957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0bea2957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0bea2957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0bea2957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0bea2957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</a:t>
            </a:r>
            <a:r>
              <a:rPr lang="es"/>
              <a:t>ón de postura en tiempo real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Javier Garc</a:t>
            </a:r>
            <a:r>
              <a:rPr lang="es"/>
              <a:t>ía Alvarado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</a:t>
            </a:r>
            <a:r>
              <a:rPr lang="es"/>
              <a:t>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7038899" cy="285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¿Herramientas?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000" y="1505737"/>
            <a:ext cx="2463999" cy="30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28962" l="0" r="0" t="0"/>
          <a:stretch/>
        </p:blipFill>
        <p:spPr>
          <a:xfrm>
            <a:off x="1297500" y="2054825"/>
            <a:ext cx="3634875" cy="19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</a:t>
            </a:r>
            <a:r>
              <a:rPr lang="es"/>
              <a:t>ómo</a:t>
            </a:r>
            <a:r>
              <a:rPr lang="es"/>
              <a:t>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899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695" y="0"/>
            <a:ext cx="45343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525" y="0"/>
            <a:ext cx="79202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¿Problemas?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122375"/>
            <a:ext cx="26880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000"/>
              <a:t>DIVERSIDAD</a:t>
            </a:r>
            <a:endParaRPr sz="30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10" y="2011371"/>
            <a:ext cx="3645373" cy="21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5415300" y="1122375"/>
            <a:ext cx="26880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000"/>
              <a:t>ENTORNO</a:t>
            </a:r>
            <a:endParaRPr sz="3000"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25622" t="0"/>
          <a:stretch/>
        </p:blipFill>
        <p:spPr>
          <a:xfrm>
            <a:off x="4821176" y="2011375"/>
            <a:ext cx="4125976" cy="21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3096450" y="2114700"/>
            <a:ext cx="2951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GRACIAS</a:t>
            </a:r>
            <a:endParaRPr sz="4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